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7" r:id="rId6"/>
    <p:sldId id="268" r:id="rId7"/>
    <p:sldId id="261" r:id="rId8"/>
    <p:sldId id="269" r:id="rId9"/>
    <p:sldId id="271" r:id="rId10"/>
    <p:sldId id="262" r:id="rId11"/>
    <p:sldId id="270" r:id="rId12"/>
    <p:sldId id="272" r:id="rId13"/>
    <p:sldId id="273" r:id="rId14"/>
    <p:sldId id="274" r:id="rId15"/>
    <p:sldId id="263" r:id="rId16"/>
    <p:sldId id="266" r:id="rId17"/>
  </p:sldIdLst>
  <p:sldSz cx="9144000" cy="6858000" type="screen4x3"/>
  <p:notesSz cx="6794500" cy="9906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 showGuides="1">
      <p:cViewPr varScale="1">
        <p:scale>
          <a:sx n="74" d="100"/>
          <a:sy n="74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7" d="100"/>
          <a:sy n="57" d="100"/>
        </p:scale>
        <p:origin x="-2862" y="-84"/>
      </p:cViewPr>
      <p:guideLst>
        <p:guide orient="horz" pos="3120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DB1E1-D454-41EC-B847-4F8E21B8D76C}" type="datetimeFigureOut">
              <a:rPr lang="nl-NL" smtClean="0"/>
              <a:t>1-2-2012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1C8A0-8A34-44BA-880A-8010347CC0EF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3BE11-3D9A-4B35-AEF3-234DE714AE11}" type="datetimeFigureOut">
              <a:rPr lang="nl-NL" smtClean="0"/>
              <a:pPr/>
              <a:t>1-2-2012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E821F-CFB0-4E0F-AFFB-79BD53FDF0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7989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E821F-CFB0-4E0F-AFFB-79BD53FDF028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5780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2209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2232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23072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20521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33523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01626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1182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580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5796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7464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73843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C17CB-0C42-4F7E-83FD-50DE999BFF2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76965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238895"/>
            <a:ext cx="7772400" cy="1470025"/>
          </a:xfrm>
        </p:spPr>
        <p:txBody>
          <a:bodyPr>
            <a:noAutofit/>
          </a:bodyPr>
          <a:lstStyle/>
          <a:p>
            <a:r>
              <a:rPr lang="nl-NL" sz="5400" b="1" dirty="0" smtClean="0">
                <a:solidFill>
                  <a:schemeClr val="bg1"/>
                </a:solidFill>
              </a:rPr>
              <a:t>Het kiezen van wiskunde in de bovenbouw door leerlingen in de derde klas</a:t>
            </a:r>
            <a:endParaRPr lang="nl-NL" sz="54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4556720"/>
            <a:ext cx="6400800" cy="1752600"/>
          </a:xfrm>
        </p:spPr>
        <p:txBody>
          <a:bodyPr/>
          <a:lstStyle/>
          <a:p>
            <a:r>
              <a:rPr lang="nl-NL" sz="5400" dirty="0" smtClean="0"/>
              <a:t>Sander Claassen</a:t>
            </a:r>
          </a:p>
          <a:p>
            <a:r>
              <a:rPr lang="nl-NL" dirty="0" smtClean="0"/>
              <a:t>Nationale Wiskunde Dagen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63698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Resultaten (1)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Bij helft levert lessenreeks geen ander beeld dan nulmeting (vooral A)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Docent door lessenreeks bij 20% op ander advies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Een op drie door lessenreeks ander advies dan eigen keuze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Leuk, waardering, aanvullend nut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401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Resultaten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96%: “Ik vind de persoonlijke toelichting bij het advies duidelijk”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81%: “Ik ben het eens met het advies”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73%: “Nuttige lessen, ik heb nu beter inzicht in vakken, en stof opgefrist”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54%: “Ik ga zeker het advies opvolgen”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72710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Bekijken opgaven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Zie papieren handouts en elektronisch concept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Vul in, bekijk kritisch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Bespreek met elkaar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Wat is goed?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Wat kan beter?</a:t>
            </a:r>
          </a:p>
          <a:p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48707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Hoe </a:t>
            </a:r>
            <a:r>
              <a:rPr lang="nl-NL" sz="6000" dirty="0" smtClean="0">
                <a:solidFill>
                  <a:srgbClr val="FFFF66"/>
                </a:solidFill>
              </a:rPr>
              <a:t>toepassen</a:t>
            </a:r>
            <a:endParaRPr lang="nl-NL" sz="6000" dirty="0">
              <a:solidFill>
                <a:srgbClr val="FFFF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Bespreek met elkaar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Wanneer doen gedurende schooljaar?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Veranderen (volgorde) te behandelen lesstof in schooljaar?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Wel/niet ingaan op vraag “Is dit nou wiskunde A of wiskunde B?”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6727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Verbeterpunten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Inhoudelijk</a:t>
            </a:r>
          </a:p>
          <a:p>
            <a:pPr lvl="1"/>
            <a:r>
              <a:rPr lang="nl-NL" sz="3600" dirty="0">
                <a:solidFill>
                  <a:schemeClr val="bg1"/>
                </a:solidFill>
              </a:rPr>
              <a:t>I</a:t>
            </a:r>
            <a:r>
              <a:rPr lang="nl-NL" sz="3600" dirty="0" smtClean="0">
                <a:solidFill>
                  <a:schemeClr val="bg1"/>
                </a:solidFill>
              </a:rPr>
              <a:t>nhoud/vorm/aantal vragen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Onderwerpen representatief?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Niveau (vwo, havo)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Welke meta-gegevens nodig?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Efficiënter verwerken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Op computer/internet?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Wel/geen tussenkomst docent?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1684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Vervolgstappen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Verder verbeteren lessenreeks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Wie wil er meewerken?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Dit schooljaar: uitvoering op meerdere locaties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Langere termijn: verder verbeteren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401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Contactgegevens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800" b="1" dirty="0" smtClean="0">
                <a:solidFill>
                  <a:schemeClr val="bg1"/>
                </a:solidFill>
              </a:rPr>
              <a:t>Sander Claassen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Email:	sander.claassen@gmail.com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Mobiel:	0626-966965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Twitter:	@sndrclsn</a:t>
            </a:r>
          </a:p>
          <a:p>
            <a:pPr marL="0" indent="0">
              <a:buNone/>
            </a:pPr>
            <a:r>
              <a:rPr lang="nl-NL" sz="4000" dirty="0" smtClean="0">
                <a:solidFill>
                  <a:schemeClr val="bg1"/>
                </a:solidFill>
              </a:rPr>
              <a:t>Verslag:	http://bit.ly/zjmrDn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401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Presentatie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Introductie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Achtergrond ontwerp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Uitwerking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Resultaten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Interactief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Bekijken opgaven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Hoe toepassen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Verbeterpunten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Vervolgstappen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2836168" y="6356350"/>
            <a:ext cx="3464024" cy="365125"/>
          </a:xfrm>
        </p:spPr>
        <p:txBody>
          <a:bodyPr/>
          <a:lstStyle/>
          <a:p>
            <a:r>
              <a:rPr lang="nl-NL" smtClean="0"/>
              <a:t>Sander Claassen, NWD 2012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07541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dirty="0" smtClean="0">
                <a:solidFill>
                  <a:srgbClr val="FFFF66"/>
                </a:solidFill>
              </a:rPr>
              <a:t>Introductie</a:t>
            </a:r>
            <a:endParaRPr lang="nl-NL" sz="6000" dirty="0">
              <a:solidFill>
                <a:srgbClr val="FFFF66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Na 13 jaar telecom: in 2009 docent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2010/2011: 1</a:t>
            </a:r>
            <a:r>
              <a:rPr lang="nl-NL" sz="4000" baseline="30000" dirty="0" smtClean="0">
                <a:solidFill>
                  <a:schemeClr val="bg1"/>
                </a:solidFill>
              </a:rPr>
              <a:t>e</a:t>
            </a:r>
            <a:r>
              <a:rPr lang="nl-NL" sz="4000" dirty="0" smtClean="0">
                <a:solidFill>
                  <a:schemeClr val="bg1"/>
                </a:solidFill>
              </a:rPr>
              <a:t> </a:t>
            </a:r>
            <a:r>
              <a:rPr lang="nl-NL" sz="4000" dirty="0" err="1" smtClean="0">
                <a:solidFill>
                  <a:schemeClr val="bg1"/>
                </a:solidFill>
              </a:rPr>
              <a:t>graads</a:t>
            </a:r>
            <a:r>
              <a:rPr lang="nl-NL" sz="4000" dirty="0" smtClean="0">
                <a:solidFill>
                  <a:schemeClr val="bg1"/>
                </a:solidFill>
              </a:rPr>
              <a:t> opleiding (UvA)</a:t>
            </a:r>
          </a:p>
          <a:p>
            <a:r>
              <a:rPr lang="nl-NL" sz="4000" dirty="0" err="1" smtClean="0">
                <a:solidFill>
                  <a:schemeClr val="bg1"/>
                </a:solidFill>
              </a:rPr>
              <a:t>OnderwijsTopTalentPrijs</a:t>
            </a:r>
            <a:r>
              <a:rPr lang="nl-NL" sz="4000" dirty="0" smtClean="0">
                <a:solidFill>
                  <a:schemeClr val="bg1"/>
                </a:solidFill>
              </a:rPr>
              <a:t> 2011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Ontwerp: kiezen wiskunde in 3</a:t>
            </a:r>
            <a:r>
              <a:rPr lang="nl-NL" sz="3600" baseline="30000" dirty="0" smtClean="0">
                <a:solidFill>
                  <a:schemeClr val="bg1"/>
                </a:solidFill>
              </a:rPr>
              <a:t>e</a:t>
            </a:r>
            <a:r>
              <a:rPr lang="nl-NL" sz="3600" dirty="0" smtClean="0">
                <a:solidFill>
                  <a:schemeClr val="bg1"/>
                </a:solidFill>
              </a:rPr>
              <a:t> klas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Onderzoek: wiskunde voor hoogbegaafde leerlingen 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Amsterdams Lyceum, Huizermaat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526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Achtergrond ontwerp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Leerlingen (3vwo) moeten wiskunde A/B/C/D kiezen in bovenbouw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Niet altijd evident voor leerlingen, docenten, ouders wat beste keuze is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Risico op problemen na verkeerde keuze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4091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Beoogd resultaat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Beter beeld van verschillende vakken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Andere keuze of zekerder over keuze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Geen negatieve maar positieve keuze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Lessenreeks op zichzelf ook leerzaam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543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Uitwerking (1)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Nulmeting rond standaard informatiebijeenkomst profielkeuze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Uitvoering lessenreeks (vier lessen)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Verwerken resultaten per leerling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Rapportage advies en evaluatie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Totale tijdsbesteding 5x50 minuten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543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Uitwerking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Les 1 t/m 3 op niveau 3</a:t>
            </a:r>
            <a:r>
              <a:rPr lang="nl-NL" sz="4000" baseline="30000" dirty="0" smtClean="0">
                <a:solidFill>
                  <a:schemeClr val="bg1"/>
                </a:solidFill>
              </a:rPr>
              <a:t>e</a:t>
            </a:r>
            <a:r>
              <a:rPr lang="nl-NL" sz="4000" dirty="0" smtClean="0">
                <a:solidFill>
                  <a:schemeClr val="bg1"/>
                </a:solidFill>
              </a:rPr>
              <a:t> klas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Functies en grafieken (A/B)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Meetkunde (B/D)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Kansrekening (A/D)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Les 4 op niveau 4</a:t>
            </a:r>
            <a:r>
              <a:rPr lang="nl-NL" sz="4000" baseline="30000" dirty="0" smtClean="0">
                <a:solidFill>
                  <a:schemeClr val="bg1"/>
                </a:solidFill>
              </a:rPr>
              <a:t>e</a:t>
            </a:r>
            <a:r>
              <a:rPr lang="nl-NL" sz="4000" dirty="0" smtClean="0">
                <a:solidFill>
                  <a:schemeClr val="bg1"/>
                </a:solidFill>
              </a:rPr>
              <a:t>/5</a:t>
            </a:r>
            <a:r>
              <a:rPr lang="nl-NL" sz="4000" baseline="30000" dirty="0" smtClean="0">
                <a:solidFill>
                  <a:schemeClr val="bg1"/>
                </a:solidFill>
              </a:rPr>
              <a:t>e</a:t>
            </a:r>
            <a:r>
              <a:rPr lang="nl-NL" sz="4000" dirty="0" smtClean="0">
                <a:solidFill>
                  <a:schemeClr val="bg1"/>
                </a:solidFill>
              </a:rPr>
              <a:t> klas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Diverse onderwerpen (A/B/D)</a:t>
            </a:r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401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Uitwerking (3)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Les 1 t/m 3: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10 opgaven per les op te lossen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moeilijk? interessant? welk vak?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Les 4: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30 opgaven alleen maar beoordelen</a:t>
            </a:r>
          </a:p>
          <a:p>
            <a:pPr lvl="1"/>
            <a:r>
              <a:rPr lang="nl-NL" sz="3600" dirty="0" smtClean="0">
                <a:solidFill>
                  <a:schemeClr val="bg1"/>
                </a:solidFill>
              </a:rPr>
              <a:t>interessant? nuttig? welk vak?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Ruimte voor kwalitatieve feedback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44076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NL" sz="6000" dirty="0">
                <a:solidFill>
                  <a:srgbClr val="FFFF66"/>
                </a:solidFill>
              </a:rPr>
              <a:t>Uitwerking (4)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4000" dirty="0" smtClean="0">
                <a:solidFill>
                  <a:schemeClr val="bg1"/>
                </a:solidFill>
              </a:rPr>
              <a:t>Tijdens lessenreeks zo min mogelijk informatie aan leerlingen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Uitkomsten per leerling verwerkt tot rapport op 1 A4, inclusief grafiekjes</a:t>
            </a:r>
          </a:p>
          <a:p>
            <a:r>
              <a:rPr lang="nl-NL" sz="4000" dirty="0" smtClean="0">
                <a:solidFill>
                  <a:schemeClr val="bg1"/>
                </a:solidFill>
              </a:rPr>
              <a:t>Semi-geautomatiseerde verwerking uitkomsten erg arbeidsintensief</a:t>
            </a:r>
          </a:p>
          <a:p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4 februari 2012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Sander Claassen, NWD 2012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C17CB-0C42-4F7E-83FD-50DE999BFF28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4054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0</TotalTime>
  <Words>602</Words>
  <Application>Microsoft Office PowerPoint</Application>
  <PresentationFormat>On-screen Show (4:3)</PresentationFormat>
  <Paragraphs>142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Kantoorthema</vt:lpstr>
      <vt:lpstr>Het kiezen van wiskunde in de bovenbouw door leerlingen in de derde klas</vt:lpstr>
      <vt:lpstr>Agenda</vt:lpstr>
      <vt:lpstr>Introductie</vt:lpstr>
      <vt:lpstr>Achtergrond ontwerp</vt:lpstr>
      <vt:lpstr>Beoogd resultaat</vt:lpstr>
      <vt:lpstr>Uitwerking (1)</vt:lpstr>
      <vt:lpstr>Uitwerking (2)</vt:lpstr>
      <vt:lpstr>Uitwerking (3)</vt:lpstr>
      <vt:lpstr>Uitwerking (4)</vt:lpstr>
      <vt:lpstr>Resultaten (1)</vt:lpstr>
      <vt:lpstr>Resultaten (2)</vt:lpstr>
      <vt:lpstr>Bekijken opgaven</vt:lpstr>
      <vt:lpstr>Hoe toepassen</vt:lpstr>
      <vt:lpstr>Verbeterpunten</vt:lpstr>
      <vt:lpstr>Vervolgstappen</vt:lpstr>
      <vt:lpstr>Contactgegevens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kiezen van wiskunde in de bovenbouw door leerlingen in de derde klas</dc:title>
  <dc:creator>Sander Claassen</dc:creator>
  <cp:lastModifiedBy>bergs101</cp:lastModifiedBy>
  <cp:revision>21</cp:revision>
  <dcterms:created xsi:type="dcterms:W3CDTF">2012-01-30T22:45:27Z</dcterms:created>
  <dcterms:modified xsi:type="dcterms:W3CDTF">2012-02-01T13:36:42Z</dcterms:modified>
</cp:coreProperties>
</file>